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722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7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093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21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49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79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34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85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55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45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428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755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790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98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626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23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B3FE33-66B7-48EE-B2E2-A43F7DD31FA2}" type="datetimeFigureOut">
              <a:rPr lang="en-US" smtClean="0"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1CEACD6-964E-432E-AE4F-9961FF670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612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CBC5B-135A-35CD-6A42-CCC2B0EC6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Understanding google sheet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FC0B0E-98BB-B21E-71B1-7380944854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09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6352C-784F-A046-FD5E-B7F789B00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783771"/>
          </a:xfrm>
        </p:spPr>
        <p:txBody>
          <a:bodyPr/>
          <a:lstStyle/>
          <a:p>
            <a:r>
              <a:rPr lang="en-US" dirty="0"/>
              <a:t>Fill in the blanks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C4C65-B568-1563-FF8F-C1424726C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277257"/>
            <a:ext cx="10131425" cy="525417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dirty="0"/>
              <a:t>Google sheet allows you to reorganize your data by using the ………………………… feature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/>
              <a:t>………………………. Is the combination of function, cells, rows, columns and ranges used to obtain a specific result.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/>
              <a:t>………………………… is a web based spreadsheet that you can use anywhere.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/>
              <a:t>Formulas are used to perform ……………………………..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/>
              <a:t>Google was created by ………………………………. And ……………………………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/>
              <a:t>Google was originally planned to be called 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569458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9912F-3B09-BA8A-F0BB-DBA6359CB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Which one of the  following symbols is used to start a formula in google sheet?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D1E3A-01FB-022C-8482-9F52252E3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Font typeface="+mj-lt"/>
              <a:buAutoNum type="alphaUcPeriod"/>
            </a:pPr>
            <a:r>
              <a:rPr lang="en-US" sz="4800" dirty="0"/>
              <a:t>/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*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$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=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73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7A9AE-F9A8-14DD-EC2D-16D4E4FAA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4BB40-7171-4260-AC79-0EF18C5B6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 is the cell address in the formula is known?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51259-18F8-8C3D-DB50-8EB3BD7A8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4800" dirty="0"/>
              <a:t>Cell printer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Cell reference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Cell function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None of these</a:t>
            </a:r>
          </a:p>
        </p:txBody>
      </p:sp>
    </p:spTree>
    <p:extLst>
      <p:ext uri="{BB962C8B-B14F-4D97-AF65-F5344CB8AC3E}">
        <p14:creationId xmlns:p14="http://schemas.microsoft.com/office/powerpoint/2010/main" val="1034163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A82F7-88E2-C337-3C25-B5E8D7BBB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68D5D-0222-BC35-9C1F-624B59F48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Which function would you use to add values of several cells?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AEC8E-5DEF-E765-67BC-DC4DAED3F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4800" dirty="0"/>
              <a:t>Total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Max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Sum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average</a:t>
            </a:r>
          </a:p>
        </p:txBody>
      </p:sp>
    </p:spTree>
    <p:extLst>
      <p:ext uri="{BB962C8B-B14F-4D97-AF65-F5344CB8AC3E}">
        <p14:creationId xmlns:p14="http://schemas.microsoft.com/office/powerpoint/2010/main" val="513399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30DA9-C9F3-9857-44B6-76E312A31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0AEC0-FDAC-2995-A938-D19572706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Pre-defined formulas are known as …….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CD073-AD24-38CF-5A35-140444C26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4800" dirty="0"/>
              <a:t>Function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Autofill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Absolute cell reference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average</a:t>
            </a:r>
          </a:p>
        </p:txBody>
      </p:sp>
    </p:spTree>
    <p:extLst>
      <p:ext uri="{BB962C8B-B14F-4D97-AF65-F5344CB8AC3E}">
        <p14:creationId xmlns:p14="http://schemas.microsoft.com/office/powerpoint/2010/main" val="333231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94F14-6401-A116-AB60-B68E9372F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33140-9BDA-D787-4AA1-110D65722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main advantages of using google sheet are ………………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24514-3BD6-628E-6402-2CDE7258E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4800" dirty="0"/>
              <a:t>collaboration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Cloud storage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Real-time discussion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All of these</a:t>
            </a:r>
          </a:p>
        </p:txBody>
      </p:sp>
    </p:spTree>
    <p:extLst>
      <p:ext uri="{BB962C8B-B14F-4D97-AF65-F5344CB8AC3E}">
        <p14:creationId xmlns:p14="http://schemas.microsoft.com/office/powerpoint/2010/main" val="2649082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C44E2-FB28-96B1-B968-86D18CE56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D27B8-4B2E-27A1-3D85-30C512E56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Which of the following is called a single element in a spreadsheet………………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8511D-5A18-2CBF-9C88-2FCDB1775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4800" dirty="0"/>
              <a:t>cell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workbook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information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column</a:t>
            </a:r>
          </a:p>
        </p:txBody>
      </p:sp>
    </p:spTree>
    <p:extLst>
      <p:ext uri="{BB962C8B-B14F-4D97-AF65-F5344CB8AC3E}">
        <p14:creationId xmlns:p14="http://schemas.microsoft.com/office/powerpoint/2010/main" val="1070581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54EC2-7981-FEC7-F8AD-3F479DB1C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3864C-2538-795A-897C-B9E84FBB1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Selection of one or more cells is called a ……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EBAD7-E7C8-2DAC-6F08-A031B0AF2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4800" dirty="0"/>
              <a:t>Row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Function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Range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80271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395DE-74D0-42DF-42E2-264916CA4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AF34-50F8-C227-510B-FAB725C7A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Which one of the following you can add in google sheet?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E994A-2C16-C6EC-547C-BC28B0376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4800" dirty="0"/>
              <a:t>Pivot table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Chart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Filter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4800" dirty="0"/>
              <a:t>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12540716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15</TotalTime>
  <Words>213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Celestial</vt:lpstr>
      <vt:lpstr>Understanding google sheet</vt:lpstr>
      <vt:lpstr>Which one of the  following symbols is used to start a formula in google sheet?</vt:lpstr>
      <vt:lpstr>What  is the cell address in the formula is known?</vt:lpstr>
      <vt:lpstr>Which function would you use to add values of several cells?</vt:lpstr>
      <vt:lpstr>Pre-defined formulas are known as …….</vt:lpstr>
      <vt:lpstr>The main advantages of using google sheet are ………………</vt:lpstr>
      <vt:lpstr>Which of the following is called a single element in a spreadsheet………………</vt:lpstr>
      <vt:lpstr>Selection of one or more cells is called a ……</vt:lpstr>
      <vt:lpstr>Which one of the following you can add in google sheet?</vt:lpstr>
      <vt:lpstr>Fill in the blanks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Student</dc:creator>
  <cp:lastModifiedBy>Student</cp:lastModifiedBy>
  <cp:revision>1</cp:revision>
  <dcterms:created xsi:type="dcterms:W3CDTF">2025-01-24T07:50:22Z</dcterms:created>
  <dcterms:modified xsi:type="dcterms:W3CDTF">2025-01-24T08:05:30Z</dcterms:modified>
</cp:coreProperties>
</file>